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98" r:id="rId3"/>
    <p:sldId id="299" r:id="rId4"/>
    <p:sldId id="300" r:id="rId5"/>
    <p:sldId id="303" r:id="rId6"/>
    <p:sldId id="304" r:id="rId7"/>
    <p:sldId id="30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4F2122-5934-2359-7EFA-CA866DB3CC0D}" v="500" dt="2023-08-27T10:15:52.582"/>
    <p1510:client id="{45C4EF9F-BEB4-C8C0-77FB-871980E7FC93}" v="28" dt="2023-08-27T13:13:00.597"/>
    <p1510:client id="{6F3117E3-5E51-4420-9A77-FB3B7F86F9EC}" v="1" dt="2023-06-08T06:28:17.8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40" autoAdjust="0"/>
    <p:restoredTop sz="90141" autoAdjust="0"/>
  </p:normalViewPr>
  <p:slideViewPr>
    <p:cSldViewPr snapToGrid="0">
      <p:cViewPr varScale="1">
        <p:scale>
          <a:sx n="83" d="100"/>
          <a:sy n="83" d="100"/>
        </p:scale>
        <p:origin x="427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B5ACF-8E17-4870-8245-4A77F959A756}" type="datetimeFigureOut">
              <a:rPr lang="en-PH" smtClean="0"/>
              <a:t>25/08/2024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71C6D-497D-4CD5-9B94-B8BE6A5DCC3D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289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1310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31161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83612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37606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03043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91046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5686" y="871992"/>
            <a:ext cx="6934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5686" y="3259592"/>
            <a:ext cx="69342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E785-8F7E-46D7-AADC-06732D2B080B}" type="datetime1">
              <a:rPr lang="en-PH" smtClean="0"/>
              <a:t>25/08/2024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50142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6B6A-77BD-4174-8AB7-B488A3834BC1}" type="datetime1">
              <a:rPr lang="en-PH" smtClean="0"/>
              <a:t>25/08/2024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46754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55746-2305-4ED0-9F8A-49242F0E41AB}" type="datetime1">
              <a:rPr lang="en-PH" smtClean="0"/>
              <a:t>25/08/2024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29007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E6D3-0631-4C00-9540-B4B46BC03C25}" type="datetime1">
              <a:rPr lang="en-PH" smtClean="0"/>
              <a:t>25/08/2024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7311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530E-EE7E-440B-A76B-3F58FE0097E2}" type="datetime1">
              <a:rPr lang="en-PH" smtClean="0"/>
              <a:t>25/08/2024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0800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7F67F-F560-479D-ADB8-5F82A2FB1B1F}" type="datetime1">
              <a:rPr lang="en-PH" smtClean="0"/>
              <a:t>25/08/2024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91557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754FC-CC5C-4993-8D44-201EF13BB877}" type="datetime1">
              <a:rPr lang="en-PH" smtClean="0"/>
              <a:t>25/08/2024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31732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6B188-2164-4FD1-92FE-488B39A82370}" type="datetime1">
              <a:rPr lang="en-PH" smtClean="0"/>
              <a:t>25/08/2024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039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8A59-D384-4D57-9A50-A60E3BC91D08}" type="datetime1">
              <a:rPr lang="en-PH" smtClean="0"/>
              <a:t>25/08/2024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8284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F6C3E-4B30-43BE-88DF-892347B02817}" type="datetime1">
              <a:rPr lang="en-PH" smtClean="0"/>
              <a:t>25/08/2024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30359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10C1-ED5A-4905-B885-811C8CEEF1E6}" type="datetime1">
              <a:rPr lang="en-PH" smtClean="0"/>
              <a:t>25/08/2024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16506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537C0-9C3B-4188-A254-F0B717C03E3E}" type="datetime1">
              <a:rPr lang="en-PH" smtClean="0"/>
              <a:t>25/08/2024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78339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642" y="624690"/>
            <a:ext cx="7079146" cy="3273867"/>
          </a:xfrm>
        </p:spPr>
        <p:txBody>
          <a:bodyPr>
            <a:normAutofit/>
          </a:bodyPr>
          <a:lstStyle/>
          <a:p>
            <a:br>
              <a:rPr lang="en-PH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PH" b="1" dirty="0">
                <a:solidFill>
                  <a:schemeClr val="bg1"/>
                </a:solidFill>
                <a:latin typeface="Arial"/>
                <a:cs typeface="Arial"/>
              </a:rPr>
              <a:t>Experiment 2: </a:t>
            </a:r>
            <a:br>
              <a:rPr lang="en-PH" b="1" dirty="0">
                <a:solidFill>
                  <a:schemeClr val="bg1"/>
                </a:solidFill>
                <a:latin typeface="Arial"/>
                <a:cs typeface="Arial"/>
              </a:rPr>
            </a:br>
            <a:r>
              <a:rPr lang="en-PH" b="1" dirty="0">
                <a:solidFill>
                  <a:schemeClr val="bg1"/>
                </a:solidFill>
                <a:latin typeface="Arial"/>
                <a:cs typeface="Arial"/>
              </a:rPr>
              <a:t>Number System Emulator</a:t>
            </a:r>
            <a:br>
              <a:rPr lang="en-PH" b="1" dirty="0">
                <a:solidFill>
                  <a:schemeClr val="bg1"/>
                </a:solidFill>
                <a:latin typeface="Arial"/>
                <a:cs typeface="Arial"/>
              </a:rPr>
            </a:br>
            <a:endParaRPr lang="en-PH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509016" y="4660265"/>
            <a:ext cx="10515600" cy="13930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PH" sz="1800" dirty="0">
                <a:solidFill>
                  <a:schemeClr val="bg1"/>
                </a:solidFill>
                <a:latin typeface="Arial"/>
                <a:cs typeface="Arial"/>
              </a:rPr>
              <a:t>Navarro, Rod Geryk C.</a:t>
            </a:r>
            <a:endParaRPr lang="en-PH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PH" sz="1800" dirty="0">
                <a:solidFill>
                  <a:schemeClr val="bg1"/>
                </a:solidFill>
                <a:latin typeface="Arial"/>
                <a:cs typeface="Arial"/>
              </a:rPr>
              <a:t>CPE160P - 4– A1</a:t>
            </a:r>
            <a:endParaRPr lang="en-PH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625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68309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OBJECTIVES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 dirty="0">
                <a:solidFill>
                  <a:schemeClr val="bg1"/>
                </a:solidFill>
              </a:rPr>
              <a:t>Experiment 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FAFF9-6817-F728-FFBD-75B71FEADCF2}"/>
              </a:ext>
            </a:extLst>
          </p:cNvPr>
          <p:cNvSpPr txBox="1"/>
          <p:nvPr/>
        </p:nvSpPr>
        <p:spPr>
          <a:xfrm>
            <a:off x="344311" y="1249680"/>
            <a:ext cx="11510995" cy="42711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solidFill>
                  <a:srgbClr val="262626"/>
                </a:solidFill>
                <a:latin typeface="Open Sans" panose="020B0606030504020204" pitchFamily="34" charset="0"/>
              </a:rPr>
              <a:t>To be able to demonstrate how Arduino Kit will be used to emulate conversion between number systems.</a:t>
            </a:r>
          </a:p>
          <a:p>
            <a:endParaRPr lang="en-US" sz="2400" dirty="0">
              <a:solidFill>
                <a:srgbClr val="262626"/>
              </a:solidFill>
              <a:latin typeface="Open Sans" panose="020B0606030504020204" pitchFamily="34" charset="0"/>
            </a:endParaRPr>
          </a:p>
          <a:p>
            <a:r>
              <a:rPr lang="en-US" sz="2400" dirty="0">
                <a:solidFill>
                  <a:srgbClr val="262626"/>
                </a:solidFill>
                <a:latin typeface="Open Sans" panose="020B0606030504020204" pitchFamily="34" charset="0"/>
              </a:rPr>
              <a:t>2. To be able to apply embedded system in number system conversion using LEDs, Seven-segment display, and switches.</a:t>
            </a:r>
          </a:p>
          <a:p>
            <a:endParaRPr lang="en-US" sz="2400" dirty="0">
              <a:solidFill>
                <a:srgbClr val="262626"/>
              </a:solidFill>
              <a:latin typeface="Open Sans" panose="020B0606030504020204" pitchFamily="34" charset="0"/>
            </a:endParaRPr>
          </a:p>
          <a:p>
            <a:r>
              <a:rPr lang="en-US" sz="2400" dirty="0">
                <a:solidFill>
                  <a:srgbClr val="262626"/>
                </a:solidFill>
                <a:latin typeface="Open Sans" panose="020B0606030504020204" pitchFamily="34" charset="0"/>
              </a:rPr>
              <a:t>3. To be able to apply what you have learned in Microprocessor and Logic Circuits and Switching Theory.</a:t>
            </a:r>
          </a:p>
          <a:p>
            <a:endParaRPr lang="en-US" sz="2400" dirty="0">
              <a:solidFill>
                <a:srgbClr val="262626"/>
              </a:solidFill>
              <a:latin typeface="Open Sans" panose="020B0606030504020204" pitchFamily="34" charset="0"/>
            </a:endParaRPr>
          </a:p>
          <a:p>
            <a:r>
              <a:rPr lang="en-US" sz="2400" dirty="0">
                <a:solidFill>
                  <a:srgbClr val="262626"/>
                </a:solidFill>
                <a:latin typeface="Open Sans" panose="020B0606030504020204" pitchFamily="34" charset="0"/>
              </a:rPr>
              <a:t>4. To be able to apply embedded system in a simple handshaking using Arduino Kit.</a:t>
            </a:r>
          </a:p>
          <a:p>
            <a:pPr>
              <a:lnSpc>
                <a:spcPct val="150000"/>
              </a:lnSpc>
            </a:pPr>
            <a:endParaRPr lang="en-PH" sz="24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0698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68309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MATERIALS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 dirty="0">
                <a:solidFill>
                  <a:schemeClr val="bg1"/>
                </a:solidFill>
              </a:rPr>
              <a:t>Experiment 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FAFF9-6817-F728-FFBD-75B71FEADCF2}"/>
              </a:ext>
            </a:extLst>
          </p:cNvPr>
          <p:cNvSpPr txBox="1"/>
          <p:nvPr/>
        </p:nvSpPr>
        <p:spPr>
          <a:xfrm>
            <a:off x="457200" y="1249680"/>
            <a:ext cx="3509294" cy="3693319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62626"/>
                </a:solidFill>
              </a:rPr>
              <a:t>Arduino Kit</a:t>
            </a:r>
            <a:endParaRPr lang="en-US" sz="2400" dirty="0">
              <a:solidFill>
                <a:srgbClr val="262626"/>
              </a:solidFill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62626"/>
                </a:solidFill>
              </a:rPr>
              <a:t>8 LEDs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62626"/>
                </a:solidFill>
                <a:cs typeface="Arial"/>
              </a:rPr>
              <a:t>8 220k ohm Resistors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62626"/>
                </a:solidFill>
                <a:cs typeface="Arial"/>
              </a:rPr>
              <a:t>4 10k ohm Resistors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62626"/>
                </a:solidFill>
                <a:cs typeface="Arial"/>
              </a:rPr>
              <a:t>4 Buttons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62626"/>
                </a:solidFill>
                <a:cs typeface="Arial"/>
              </a:rPr>
              <a:t>Breadboard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62626"/>
                </a:solidFill>
                <a:cs typeface="Arial"/>
              </a:rPr>
              <a:t>7-Segment Display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62626"/>
                </a:solidFill>
                <a:cs typeface="Arial"/>
              </a:rPr>
              <a:t>Arduino Uno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62626"/>
                </a:solidFill>
                <a:cs typeface="Arial"/>
              </a:rPr>
              <a:t>Laptop</a:t>
            </a:r>
          </a:p>
          <a:p>
            <a:endParaRPr lang="en-PH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5243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68309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PROCEDURE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 dirty="0">
                <a:solidFill>
                  <a:schemeClr val="bg1"/>
                </a:solidFill>
              </a:rPr>
              <a:t>Experiment 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FAFF9-6817-F728-FFBD-75B71FEADCF2}"/>
              </a:ext>
            </a:extLst>
          </p:cNvPr>
          <p:cNvSpPr txBox="1"/>
          <p:nvPr/>
        </p:nvSpPr>
        <p:spPr>
          <a:xfrm>
            <a:off x="457200" y="1515672"/>
            <a:ext cx="8476038" cy="230832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en-PH" sz="2400" dirty="0">
                <a:cs typeface="Arial"/>
              </a:rPr>
              <a:t>Create a working 7-Segment Display circuit using Arduino.</a:t>
            </a:r>
          </a:p>
          <a:p>
            <a:pPr marL="342900" indent="-342900">
              <a:buAutoNum type="arabicPeriod"/>
            </a:pPr>
            <a:r>
              <a:rPr lang="en-PH" sz="2400" dirty="0">
                <a:cs typeface="Arial"/>
              </a:rPr>
              <a:t>Create number patterns in the Arduino IDE.</a:t>
            </a:r>
            <a:endParaRPr lang="en-US" sz="2400" dirty="0">
              <a:cs typeface="Arial"/>
            </a:endParaRPr>
          </a:p>
          <a:p>
            <a:pPr marL="342900" indent="-342900">
              <a:buAutoNum type="arabicPeriod"/>
            </a:pPr>
            <a:r>
              <a:rPr lang="en-PH" sz="2400" dirty="0">
                <a:cs typeface="Arial"/>
              </a:rPr>
              <a:t>Create a working LED circuit using Arduino.</a:t>
            </a:r>
          </a:p>
          <a:p>
            <a:pPr marL="342900" indent="-342900">
              <a:buAutoNum type="arabicPeriod"/>
            </a:pPr>
            <a:r>
              <a:rPr lang="en-PH" sz="2400" dirty="0">
                <a:cs typeface="Arial"/>
              </a:rPr>
              <a:t>Create light patterns in the Arduino IDE.</a:t>
            </a:r>
          </a:p>
          <a:p>
            <a:pPr marL="342900" indent="-342900">
              <a:buAutoNum type="arabicPeriod"/>
            </a:pPr>
            <a:r>
              <a:rPr lang="en-PH" sz="2400" dirty="0">
                <a:cs typeface="Arial"/>
              </a:rPr>
              <a:t>Debug the code</a:t>
            </a:r>
          </a:p>
          <a:p>
            <a:endParaRPr lang="en-PH" sz="24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7760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68309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PROCEDURE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 dirty="0">
                <a:solidFill>
                  <a:schemeClr val="bg1"/>
                </a:solidFill>
              </a:rPr>
              <a:t>Experiment 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780AF8-9EA8-40C0-89B6-36FA55967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971" y="1657620"/>
            <a:ext cx="5709029" cy="3797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1BE7E9-79C5-4096-8128-020752B8BC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979" y="1657620"/>
            <a:ext cx="5336604" cy="3797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265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68309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PROCEDURE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 dirty="0">
                <a:solidFill>
                  <a:schemeClr val="bg1"/>
                </a:solidFill>
              </a:rPr>
              <a:t>Experiment  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E97997-23C3-4C82-9005-981220215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789" y="1678168"/>
            <a:ext cx="5799780" cy="41115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66DD4D-E430-40A8-A0A7-2AD70AFBB0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721" y="1678168"/>
            <a:ext cx="5396205" cy="411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534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40B1B6-7EF4-AB27-4C0D-EB4417FDC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9C8AD06-0E37-F469-248A-EB405EBA2D3E}"/>
              </a:ext>
            </a:extLst>
          </p:cNvPr>
          <p:cNvSpPr txBox="1">
            <a:spLocks/>
          </p:cNvSpPr>
          <p:nvPr/>
        </p:nvSpPr>
        <p:spPr>
          <a:xfrm>
            <a:off x="335642" y="624690"/>
            <a:ext cx="7079146" cy="32738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b="1" dirty="0">
                <a:solidFill>
                  <a:schemeClr val="bg1"/>
                </a:solidFill>
                <a:latin typeface="Arial"/>
                <a:cs typeface="Arial"/>
              </a:rPr>
              <a:t>THANK YOU!</a:t>
            </a:r>
            <a:endParaRPr lang="en-US" dirty="0">
              <a:solidFill>
                <a:schemeClr val="bg1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6849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U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-tayo169.potx" id="{4D8875F1-3FD9-46C6-81DA-AEDC94C3D9E8}" vid="{AC10C5D0-1DAB-4676-AB73-B7EE58CCF79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MU-tayo169</Template>
  <TotalTime>9113</TotalTime>
  <Words>189</Words>
  <Application>Microsoft Office PowerPoint</Application>
  <PresentationFormat>Widescreen</PresentationFormat>
  <Paragraphs>42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Open Sans</vt:lpstr>
      <vt:lpstr>Tahoma</vt:lpstr>
      <vt:lpstr>Office Theme</vt:lpstr>
      <vt:lpstr> Experiment 2:  Number System Emulator </vt:lpstr>
      <vt:lpstr>OBJECTIVES</vt:lpstr>
      <vt:lpstr>MATERIALS</vt:lpstr>
      <vt:lpstr>PROCEDURE</vt:lpstr>
      <vt:lpstr>PROCEDURE</vt:lpstr>
      <vt:lpstr>PROCEDURE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Melissa Martin</dc:creator>
  <cp:lastModifiedBy>Rod Geryk C. Navarro</cp:lastModifiedBy>
  <cp:revision>199</cp:revision>
  <dcterms:created xsi:type="dcterms:W3CDTF">2020-07-20T04:11:13Z</dcterms:created>
  <dcterms:modified xsi:type="dcterms:W3CDTF">2024-08-25T13:54:44Z</dcterms:modified>
</cp:coreProperties>
</file>

<file path=docProps/thumbnail.jpeg>
</file>